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00" r:id="rId4"/>
    <p:sldId id="299" r:id="rId5"/>
    <p:sldId id="260" r:id="rId6"/>
    <p:sldId id="261" r:id="rId7"/>
    <p:sldId id="297" r:id="rId8"/>
    <p:sldId id="269" r:id="rId9"/>
    <p:sldId id="277" r:id="rId10"/>
    <p:sldId id="262" r:id="rId11"/>
    <p:sldId id="265" r:id="rId12"/>
    <p:sldId id="304" r:id="rId13"/>
    <p:sldId id="306" r:id="rId14"/>
    <p:sldId id="305" r:id="rId15"/>
    <p:sldId id="301" r:id="rId16"/>
    <p:sldId id="302" r:id="rId17"/>
    <p:sldId id="303" r:id="rId18"/>
    <p:sldId id="307" r:id="rId19"/>
    <p:sldId id="309" r:id="rId20"/>
    <p:sldId id="308" r:id="rId21"/>
    <p:sldId id="310" r:id="rId22"/>
    <p:sldId id="312" r:id="rId23"/>
    <p:sldId id="282" r:id="rId24"/>
    <p:sldId id="319" r:id="rId25"/>
    <p:sldId id="313" r:id="rId26"/>
    <p:sldId id="314" r:id="rId27"/>
    <p:sldId id="315" r:id="rId28"/>
    <p:sldId id="316" r:id="rId29"/>
    <p:sldId id="318" r:id="rId30"/>
    <p:sldId id="317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89E"/>
    <a:srgbClr val="FF0066"/>
    <a:srgbClr val="004346"/>
    <a:srgbClr val="00FDFF"/>
    <a:srgbClr val="FFFF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1" autoAdjust="0"/>
    <p:restoredTop sz="93216"/>
  </p:normalViewPr>
  <p:slideViewPr>
    <p:cSldViewPr snapToGrid="0" showGuides="1">
      <p:cViewPr>
        <p:scale>
          <a:sx n="110" d="100"/>
          <a:sy n="110" d="100"/>
        </p:scale>
        <p:origin x="-1440" y="-192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503C8-350F-1D41-AC54-EE1E9E10B745}" type="datetimeFigureOut">
              <a:rPr lang="en-IE" smtClean="0"/>
              <a:t>17/11/2016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6E1C1-0534-D44E-A655-9E24DB231DE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494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9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1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0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9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9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6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3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.github.io/" TargetMode="Externa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hatsmyip.org/" TargetMode="External"/><Relationship Id="rId3" Type="http://schemas.openxmlformats.org/officeDocument/2006/relationships/hyperlink" Target="http://iplocation.net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using-a-custom-domain-with-github-pag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/>
          <a:stretch/>
        </p:blipFill>
        <p:spPr>
          <a:xfrm>
            <a:off x="2631966" y="78205"/>
            <a:ext cx="6858000" cy="614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2" y="78205"/>
            <a:ext cx="2403244" cy="9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837128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The  Internet</a:t>
            </a:r>
            <a:endParaRPr lang="en-US" sz="40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Learn More: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87273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" panose="020B0604020202020204" pitchFamily="2" charset="0"/>
                <a:hlinkClick r:id="rId2"/>
              </a:rPr>
              <a:t>https://try.github.io</a:t>
            </a:r>
            <a:r>
              <a:rPr lang="en-US" sz="3200" dirty="0" smtClean="0">
                <a:latin typeface="Helvetica" panose="020B0604020202020204" pitchFamily="2" charset="0"/>
                <a:hlinkClick r:id="rId2"/>
              </a:rPr>
              <a:t>/</a:t>
            </a:r>
            <a:endParaRPr lang="en-US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49" y="1376570"/>
            <a:ext cx="8619120" cy="54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The Internet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99595"/>
            <a:ext cx="10515600" cy="5077368"/>
          </a:xfrm>
        </p:spPr>
        <p:txBody>
          <a:bodyPr/>
          <a:lstStyle/>
          <a:p>
            <a:endParaRPr lang="en-I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19" y="1099595"/>
            <a:ext cx="5813780" cy="50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History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99595"/>
            <a:ext cx="10515600" cy="5077368"/>
          </a:xfrm>
        </p:spPr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29" y="1083167"/>
            <a:ext cx="7527141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smtClean="0">
                <a:latin typeface="Helvetica Neue" pitchFamily="50" charset="0"/>
              </a:rPr>
              <a:t>History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20" y="824120"/>
            <a:ext cx="7993360" cy="59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smtClean="0">
                <a:latin typeface="Helvetica Neue" pitchFamily="50" charset="0"/>
              </a:rPr>
              <a:t>History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99595"/>
            <a:ext cx="10515600" cy="5077368"/>
          </a:xfrm>
        </p:spPr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88"/>
            <a:ext cx="12192000" cy="53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DARPANET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94" y="1100138"/>
            <a:ext cx="9106412" cy="5076825"/>
          </a:xfrm>
        </p:spPr>
      </p:pic>
    </p:spTree>
    <p:extLst>
      <p:ext uri="{BB962C8B-B14F-4D97-AF65-F5344CB8AC3E}">
        <p14:creationId xmlns:p14="http://schemas.microsoft.com/office/powerpoint/2010/main" val="8229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Internet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err="1" smtClean="0"/>
              <a:t>Vint</a:t>
            </a:r>
            <a:r>
              <a:rPr lang="en-IE" dirty="0" smtClean="0"/>
              <a:t> Cerf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TCP/IP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MCI Mail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705" y="833375"/>
            <a:ext cx="3855862" cy="57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World Wide Web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Tim Berners-Lee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HTTP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HTML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15" y="1344532"/>
            <a:ext cx="7045985" cy="46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1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Growth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246" y="980673"/>
            <a:ext cx="8466894" cy="56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Growth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4454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/>
              <a:t>http://</a:t>
            </a:r>
            <a:r>
              <a:rPr lang="en-IE" dirty="0" err="1"/>
              <a:t>www.submarinecablemap.com</a:t>
            </a:r>
            <a:r>
              <a:rPr lang="en-IE" dirty="0"/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54" y="1266685"/>
            <a:ext cx="8338916" cy="564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333" y="3834146"/>
            <a:ext cx="10571998" cy="1201138"/>
          </a:xfrm>
        </p:spPr>
        <p:txBody>
          <a:bodyPr>
            <a:normAutofit/>
          </a:bodyPr>
          <a:lstStyle/>
          <a:p>
            <a:r>
              <a:rPr lang="en-IE" sz="4000" dirty="0" smtClean="0">
                <a:latin typeface="Helvetica Neue" pitchFamily="50" charset="0"/>
              </a:rPr>
              <a:t>Open Sublime Text</a:t>
            </a:r>
            <a:endParaRPr lang="en-IE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" y="1757804"/>
            <a:ext cx="1135702" cy="1135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2333" y="1663935"/>
            <a:ext cx="6647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>
                <a:latin typeface="Helvetica Neue" pitchFamily="50" charset="0"/>
              </a:rPr>
              <a:t>SSID: </a:t>
            </a:r>
            <a:r>
              <a:rPr lang="en-IE" sz="4000" dirty="0" err="1">
                <a:latin typeface="Helvetica Neue" pitchFamily="50" charset="0"/>
              </a:rPr>
              <a:t>MakeShop</a:t>
            </a:r>
            <a:endParaRPr lang="en-IE" sz="4000" dirty="0">
              <a:latin typeface="Helvetica Neue" pitchFamily="50" charset="0"/>
            </a:endParaRPr>
          </a:p>
          <a:p>
            <a:r>
              <a:rPr lang="en-IE" sz="4000" dirty="0">
                <a:latin typeface="Helvetica Neue" pitchFamily="50" charset="0"/>
              </a:rPr>
              <a:t>Password: workshops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>
                <a:latin typeface="Helvetica Neue" pitchFamily="50" charset="0"/>
              </a:rPr>
              <a:t>Setup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72333" y="5602038"/>
            <a:ext cx="10571998" cy="120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 smtClean="0">
                <a:latin typeface="Helvetica Neue" pitchFamily="50" charset="0"/>
              </a:rPr>
              <a:t>Go To:   </a:t>
            </a:r>
            <a:r>
              <a:rPr lang="en-IE" sz="3200" u="sng" dirty="0" err="1" smtClean="0">
                <a:solidFill>
                  <a:srgbClr val="01A89E"/>
                </a:solidFill>
                <a:latin typeface="Helvetica Neue" pitchFamily="50" charset="0"/>
              </a:rPr>
              <a:t>webdev.therobotfoundry.net</a:t>
            </a:r>
            <a:endParaRPr lang="en-IE" sz="3200" u="sng" dirty="0">
              <a:solidFill>
                <a:srgbClr val="01A89E"/>
              </a:solidFill>
              <a:latin typeface="Helvetica Neue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2" y="3724982"/>
            <a:ext cx="1152000" cy="115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2" y="566260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2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Back to Ireland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" y="844952"/>
            <a:ext cx="10689863" cy="601304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313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Data Centres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25" y="731520"/>
            <a:ext cx="9185235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8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Servers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71" y="855641"/>
            <a:ext cx="5481657" cy="59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1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78981" y="1113905"/>
            <a:ext cx="4042144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p</a:t>
            </a:r>
            <a:r>
              <a:rPr lang="en-IE" dirty="0" smtClean="0"/>
              <a:t>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traceroute/</a:t>
            </a:r>
            <a:r>
              <a:rPr lang="en-IE" dirty="0" err="1" smtClean="0"/>
              <a:t>tracert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715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Utilities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78981" y="1113905"/>
            <a:ext cx="4042144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>
                <a:hlinkClick r:id="rId2"/>
              </a:rPr>
              <a:t>http://whatsmyip.org</a:t>
            </a:r>
            <a:endParaRPr lang="en-I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>
                <a:hlinkClick r:id="rId3"/>
              </a:rPr>
              <a:t>http://iplocation.net</a:t>
            </a:r>
            <a:endParaRPr lang="en-IE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756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err="1" smtClean="0">
                <a:latin typeface="Helvetica Neue" pitchFamily="50" charset="0"/>
              </a:rPr>
              <a:t>You.com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 smtClean="0"/>
              <a:t>1. Register your domain name.</a:t>
            </a: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	(Brand name/Company name)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	</a:t>
            </a: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2. Get Hosting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	</a:t>
            </a:r>
            <a:r>
              <a:rPr lang="en-IE" dirty="0" smtClean="0"/>
              <a:t>(shop/warehouse)</a:t>
            </a:r>
          </a:p>
        </p:txBody>
      </p:sp>
    </p:spTree>
    <p:extLst>
      <p:ext uri="{BB962C8B-B14F-4D97-AF65-F5344CB8AC3E}">
        <p14:creationId xmlns:p14="http://schemas.microsoft.com/office/powerpoint/2010/main" val="15247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Domain Names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92" y="738000"/>
            <a:ext cx="8834216" cy="6120000"/>
          </a:xfrm>
        </p:spPr>
      </p:pic>
    </p:spTree>
    <p:extLst>
      <p:ext uri="{BB962C8B-B14F-4D97-AF65-F5344CB8AC3E}">
        <p14:creationId xmlns:p14="http://schemas.microsoft.com/office/powerpoint/2010/main" val="5725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Web Hosts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08" y="738000"/>
            <a:ext cx="8690983" cy="6120000"/>
          </a:xfrm>
        </p:spPr>
      </p:pic>
    </p:spTree>
    <p:extLst>
      <p:ext uri="{BB962C8B-B14F-4D97-AF65-F5344CB8AC3E}">
        <p14:creationId xmlns:p14="http://schemas.microsoft.com/office/powerpoint/2010/main" val="19361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err="1" smtClean="0">
                <a:latin typeface="Helvetica Neue" pitchFamily="50" charset="0"/>
              </a:rPr>
              <a:t>Github</a:t>
            </a:r>
            <a:r>
              <a:rPr lang="en-IE" sz="4000" dirty="0" smtClean="0">
                <a:latin typeface="Helvetica Neue" pitchFamily="50" charset="0"/>
              </a:rPr>
              <a:t> Pages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9" y="731520"/>
            <a:ext cx="944330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err="1" smtClean="0">
                <a:latin typeface="Helvetica Neue" pitchFamily="50" charset="0"/>
              </a:rPr>
              <a:t>Github</a:t>
            </a:r>
            <a:r>
              <a:rPr lang="en-IE" sz="4000" dirty="0" smtClean="0">
                <a:latin typeface="Helvetica Neue" pitchFamily="50" charset="0"/>
              </a:rPr>
              <a:t> Pages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99595"/>
            <a:ext cx="10515600" cy="507736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CNAME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>
                <a:hlinkClick r:id="rId2"/>
              </a:rPr>
              <a:t>https://help.github.com/articles/using-a-custom-domain-with-github-pages</a:t>
            </a:r>
            <a:r>
              <a:rPr lang="en-IE" dirty="0" smtClean="0">
                <a:hlinkClick r:id="rId2"/>
              </a:rPr>
              <a:t>/</a:t>
            </a:r>
            <a:endParaRPr lang="en-IE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6367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Screenshot of download page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“Free” Alternatives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984" b="4749"/>
          <a:stretch/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26" y="925974"/>
            <a:ext cx="1400830" cy="177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Demos</a:t>
            </a:r>
            <a:endParaRPr lang="en-US" sz="4000" dirty="0">
              <a:latin typeface="Helvetica Neue" pitchFamily="50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0010" y="877866"/>
            <a:ext cx="5040000" cy="5760000"/>
            <a:chOff x="6424551" y="1015410"/>
            <a:chExt cx="5040000" cy="5760000"/>
          </a:xfrm>
        </p:grpSpPr>
        <p:sp>
          <p:nvSpPr>
            <p:cNvPr id="11" name="Rectangle 10"/>
            <p:cNvSpPr/>
            <p:nvPr/>
          </p:nvSpPr>
          <p:spPr>
            <a:xfrm>
              <a:off x="6424551" y="1015410"/>
              <a:ext cx="5040000" cy="57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96551" y="1362038"/>
              <a:ext cx="4896000" cy="53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854047" y="1015410"/>
              <a:ext cx="538504" cy="261256"/>
            </a:xfrm>
            <a:prstGeom prst="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400" b="1" dirty="0" smtClean="0"/>
                <a:t>X</a:t>
              </a:r>
              <a:endParaRPr lang="en-IE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88667" y="927099"/>
            <a:ext cx="5232400" cy="5710767"/>
            <a:chOff x="6688667" y="927099"/>
            <a:chExt cx="5232400" cy="5710767"/>
          </a:xfrm>
        </p:grpSpPr>
        <p:sp>
          <p:nvSpPr>
            <p:cNvPr id="17" name="Rectangle: Rounded Corners 1"/>
            <p:cNvSpPr/>
            <p:nvPr/>
          </p:nvSpPr>
          <p:spPr>
            <a:xfrm>
              <a:off x="6688667" y="927099"/>
              <a:ext cx="5232400" cy="5710767"/>
            </a:xfrm>
            <a:prstGeom prst="roundRect">
              <a:avLst>
                <a:gd name="adj" fmla="val 3075"/>
              </a:avLst>
            </a:prstGeom>
            <a:noFill/>
            <a:ln w="76200">
              <a:solidFill>
                <a:srgbClr val="0043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2"/>
            <p:cNvSpPr/>
            <p:nvPr/>
          </p:nvSpPr>
          <p:spPr>
            <a:xfrm>
              <a:off x="6688667" y="927099"/>
              <a:ext cx="5232400" cy="409332"/>
            </a:xfrm>
            <a:prstGeom prst="round2SameRect">
              <a:avLst/>
            </a:prstGeom>
            <a:solidFill>
              <a:srgbClr val="004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923063" y="1040325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57459" y="1040325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91855" y="1033316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9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/>
          <a:stretch/>
        </p:blipFill>
        <p:spPr>
          <a:xfrm>
            <a:off x="2631966" y="78205"/>
            <a:ext cx="6858000" cy="614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2" y="78205"/>
            <a:ext cx="2403244" cy="9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837128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Introducing CSS</a:t>
            </a:r>
            <a:endParaRPr lang="en-US" sz="40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Course Overview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Presentation (HTML/CSS)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Interaction (Scripts/Databases)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Hosting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>
                <a:latin typeface="Helvetica Neue" pitchFamily="50" charset="0"/>
              </a:rPr>
              <a:t>Objective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Your website – online!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Method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Four Challenges: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Set up </a:t>
            </a:r>
            <a:r>
              <a:rPr lang="en-IE" sz="3200" dirty="0" err="1" smtClean="0">
                <a:latin typeface="Helvetica" panose="020B0604020202020204" pitchFamily="2" charset="0"/>
              </a:rPr>
              <a:t>Github</a:t>
            </a:r>
            <a:r>
              <a:rPr lang="en-IE" sz="3200" dirty="0" smtClean="0">
                <a:latin typeface="Helvetica" panose="020B0604020202020204" pitchFamily="2" charset="0"/>
              </a:rPr>
              <a:t> account (free)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Create a repo and </a:t>
            </a:r>
            <a:r>
              <a:rPr lang="en-IE" sz="3200" dirty="0" err="1" smtClean="0">
                <a:latin typeface="Helvetica" panose="020B0604020202020204" pitchFamily="2" charset="0"/>
              </a:rPr>
              <a:t>gh</a:t>
            </a:r>
            <a:r>
              <a:rPr lang="en-IE" sz="3200" dirty="0" smtClean="0">
                <a:latin typeface="Helvetica" panose="020B0604020202020204" pitchFamily="2" charset="0"/>
              </a:rPr>
              <a:t>-pages branch	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Upload your website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Repeat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IE" sz="3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err="1" smtClean="0">
                <a:latin typeface="Helvetica Neue" pitchFamily="50" charset="0"/>
              </a:rPr>
              <a:t>Github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Git: Version control software. Linus Torvalds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 err="1" smtClean="0">
                <a:latin typeface="Helvetica" panose="020B0604020202020204" pitchFamily="2" charset="0"/>
              </a:rPr>
              <a:t>Github</a:t>
            </a:r>
            <a:r>
              <a:rPr lang="en-IE" sz="3200" dirty="0" smtClean="0">
                <a:latin typeface="Helvetica" panose="020B0604020202020204" pitchFamily="2" charset="0"/>
              </a:rPr>
              <a:t>: A place to upload and manage software projects.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Sign Up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2"/>
          <a:stretch/>
        </p:blipFill>
        <p:spPr>
          <a:xfrm>
            <a:off x="592238" y="1069553"/>
            <a:ext cx="11007524" cy="5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153</Words>
  <Application>Microsoft Macintosh PowerPoint</Application>
  <PresentationFormat>Widescreen</PresentationFormat>
  <Paragraphs>75</Paragraphs>
  <Slides>31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Helvetica</vt:lpstr>
      <vt:lpstr>Helvetica Neue</vt:lpstr>
      <vt:lpstr>Arial</vt:lpstr>
      <vt:lpstr>Office Theme</vt:lpstr>
      <vt:lpstr>PowerPoint Presentation</vt:lpstr>
      <vt:lpstr>Open Sublime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Domhnall O'Hanlon</dc:creator>
  <cp:lastModifiedBy>Microsoft Office User</cp:lastModifiedBy>
  <cp:revision>91</cp:revision>
  <cp:lastPrinted>2016-11-17T16:29:43Z</cp:lastPrinted>
  <dcterms:created xsi:type="dcterms:W3CDTF">2016-08-02T11:54:36Z</dcterms:created>
  <dcterms:modified xsi:type="dcterms:W3CDTF">2016-11-17T16:53:40Z</dcterms:modified>
</cp:coreProperties>
</file>